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273" r:id="rId2"/>
  </p:sldIdLst>
  <p:sldSz cx="12192000" cy="6858000"/>
  <p:notesSz cx="6797675" cy="9872663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ministrator" initials="A" lastIdx="10" clrIdx="0"/>
  <p:cmAuthor id="1" name="Windows User" initials="WU" lastIdx="0" clrIdx="1"/>
  <p:cmAuthor id="2" name="Wilson, Jonathan" initials="WJ" lastIdx="23" clrIdx="2"/>
  <p:cmAuthor id="3" name="Betts, Justin" initials="BJ" lastIdx="7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591" autoAdjust="0"/>
    <p:restoredTop sz="94602" autoAdjust="0"/>
  </p:normalViewPr>
  <p:slideViewPr>
    <p:cSldViewPr snapToGrid="0">
      <p:cViewPr varScale="1">
        <p:scale>
          <a:sx n="114" d="100"/>
          <a:sy n="114" d="100"/>
        </p:scale>
        <p:origin x="1116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366686-F62A-4ECB-B6BC-A9CC1DF4B0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9AE105-16A2-4913-A935-4EBDA174D4B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F32B6D77-8940-46A3-9D8D-260F2EF3EC54}" type="datetimeFigureOut">
              <a:rPr lang="en-GB" altLang="en-US"/>
              <a:pPr/>
              <a:t>16/06/2022</a:t>
            </a:fld>
            <a:endParaRPr lang="en-GB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18E588-5E7C-4206-B220-9B004E0307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7319"/>
            <a:ext cx="2945659" cy="49534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n-GB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19092C-7AD3-492A-89E3-2BDF98541A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377319"/>
            <a:ext cx="2945659" cy="49534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D45CFD1B-9AE5-4938-AF40-41D11C16B48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2862798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C28534-16E6-4EAB-BD85-EAB06D036A2F}" type="datetimeFigureOut">
              <a:rPr lang="en-GB" smtClean="0"/>
              <a:t>16/06/2022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495E1A-F3DD-4415-B116-1B55C4DD273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4544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457200"/>
            <a:ext cx="3781425" cy="1011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5450" y="458788"/>
            <a:ext cx="1092200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968375"/>
            <a:ext cx="4073525" cy="588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56315A4-4293-48E7-8022-B41CEB0B5D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4350" y="2776032"/>
            <a:ext cx="7418070" cy="1712148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9B50F4-B24D-449B-9DFB-58EABFB373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938" y="5867396"/>
            <a:ext cx="4679950" cy="400110"/>
          </a:xfrm>
        </p:spPr>
        <p:txBody>
          <a:bodyPr rtlCol="0">
            <a:spAutoFit/>
          </a:bodyPr>
          <a:lstStyle>
            <a:lvl1pPr>
              <a:spcAft>
                <a:spcPts val="0"/>
              </a:spcAft>
              <a:defRPr lang="en-GB" sz="20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ED96676-53D3-4040-BE7C-60DB8F652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16221A4-F56E-4525-9A48-B7D52535CAB4}" type="datetime1">
              <a:rPr lang="en-GB" altLang="en-US" smtClean="0"/>
              <a:t>16/06/2022</a:t>
            </a:fld>
            <a:endParaRPr lang="en-GB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46C389B-E5C4-4179-B061-AEC3EFE4B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9CF9B71-DB1F-4868-B72C-3E90AFE31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701164-3933-40A6-AE0E-9F1DC9F7811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80328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9475" y="-130175"/>
            <a:ext cx="8132763" cy="704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5614988"/>
            <a:ext cx="3000375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5450" y="5969000"/>
            <a:ext cx="10922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5F9BC3D-FB8E-409B-9F00-919F170AB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5206" y="2597173"/>
            <a:ext cx="3101340" cy="831827"/>
          </a:xfrm>
        </p:spPr>
        <p:txBody>
          <a:bodyPr rIns="0" anchor="b">
            <a:normAutofit/>
          </a:bodyPr>
          <a:lstStyle>
            <a:lvl1pPr algn="ctr">
              <a:lnSpc>
                <a:spcPct val="100000"/>
              </a:lnSpc>
              <a:defRPr sz="24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5F00C-A855-4053-A3DB-B15F9BE74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65206" y="3427571"/>
            <a:ext cx="3101340" cy="553966"/>
          </a:xfrm>
        </p:spPr>
        <p:txBody>
          <a:bodyPr rIns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36319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88F27-B0AD-4AC6-A27C-DAEE15056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C7C60C-A666-4A14-8BCD-1205DB6ED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200"/>
              </a:spcAft>
              <a:defRPr/>
            </a:lvl1pPr>
            <a:lvl2pPr marL="266700" indent="-266700">
              <a:spcAft>
                <a:spcPts val="200"/>
              </a:spcAft>
              <a:defRPr/>
            </a:lvl2pPr>
            <a:lvl3pPr marL="541338" indent="-274638">
              <a:spcAft>
                <a:spcPts val="200"/>
              </a:spcAft>
              <a:defRPr/>
            </a:lvl3pPr>
            <a:lvl4pPr marL="808038" indent="-266700">
              <a:spcAft>
                <a:spcPts val="200"/>
              </a:spcAft>
              <a:defRPr/>
            </a:lvl4pPr>
            <a:lvl5pPr marL="1074738" indent="-266700">
              <a:spcAft>
                <a:spcPts val="200"/>
              </a:spcAft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2DF6C-BE55-4C0A-919C-08176937F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CC9F99-DA96-40A9-B292-79BB879C32DC}" type="datetime1">
              <a:rPr lang="en-GB" altLang="en-US" smtClean="0"/>
              <a:t>16/06/2022</a:t>
            </a:fld>
            <a:endParaRPr lang="en-GB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61542-31CA-488B-829E-5ECB8DAEC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1401" y="6189663"/>
            <a:ext cx="6858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en-US" dirty="0"/>
              <a:t> </a:t>
            </a:r>
            <a:r>
              <a:rPr lang="en-GB" altLang="en-US" dirty="0">
                <a:solidFill>
                  <a:schemeClr val="accent1"/>
                </a:solidFill>
              </a:rPr>
              <a:t>Page </a:t>
            </a:r>
            <a:fld id="{9347366D-5D24-45E3-B37D-32C44C56F63D}" type="slidenum">
              <a:rPr lang="en-GB" altLang="en-US" smtClean="0">
                <a:solidFill>
                  <a:schemeClr val="accent1"/>
                </a:solidFill>
              </a:rPr>
              <a:pPr/>
              <a:t>‹#›</a:t>
            </a:fld>
            <a:endParaRPr lang="en-GB" alt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408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495300"/>
            <a:ext cx="93535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2288" y="1709738"/>
            <a:ext cx="9353550" cy="334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2DF6C-BE55-4C0A-919C-08176937FE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5888" y="6180138"/>
            <a:ext cx="12271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/>
            </a:lvl1pPr>
          </a:lstStyle>
          <a:p>
            <a:fld id="{FE4A513F-29C5-4873-8030-2485ED23ED19}" type="datetime1">
              <a:rPr lang="en-GB" altLang="en-US" smtClean="0"/>
              <a:t>16/06/2022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BAF55-9233-482A-AD6F-4A5FCB631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23025" y="6180138"/>
            <a:ext cx="29114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/>
            </a:lvl1pPr>
          </a:lstStyle>
          <a:p>
            <a:endParaRPr lang="en-GB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61542-31CA-488B-829E-5ECB8DAECC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32925" y="6180138"/>
            <a:ext cx="4349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 b="1"/>
            </a:lvl1pPr>
          </a:lstStyle>
          <a:p>
            <a:fld id="{7EC087ED-EB61-4B85-83C9-98D2A590697A}" type="slidenum">
              <a:rPr lang="en-GB" altLang="en-US"/>
              <a:pPr/>
              <a:t>‹#›</a:t>
            </a:fld>
            <a:endParaRPr lang="en-GB" altLang="en-US" dirty="0"/>
          </a:p>
        </p:txBody>
      </p:sp>
      <p:pic>
        <p:nvPicPr>
          <p:cNvPr id="2057" name="Picture 1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9447" y="1"/>
            <a:ext cx="1494615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1" r:id="rId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algn="l" rtl="0" fontAlgn="base">
        <a:spcBef>
          <a:spcPct val="0"/>
        </a:spcBef>
        <a:spcAft>
          <a:spcPts val="400"/>
        </a:spcAft>
        <a:buFont typeface="Arial" charset="0"/>
        <a:defRPr sz="22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66700" indent="-266700" algn="l" rtl="0" fontAlgn="base">
        <a:spcBef>
          <a:spcPct val="0"/>
        </a:spcBef>
        <a:spcAft>
          <a:spcPts val="400"/>
        </a:spcAft>
        <a:buBlip>
          <a:blip r:embed="rId6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541338" indent="-274638" algn="l" rtl="0" fontAlgn="base">
        <a:spcBef>
          <a:spcPct val="0"/>
        </a:spcBef>
        <a:spcAft>
          <a:spcPts val="400"/>
        </a:spcAft>
        <a:buBlip>
          <a:blip r:embed="rId6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08038" indent="-266700" algn="l" rtl="0" fontAlgn="base">
        <a:spcBef>
          <a:spcPct val="0"/>
        </a:spcBef>
        <a:spcAft>
          <a:spcPts val="400"/>
        </a:spcAft>
        <a:buBlip>
          <a:blip r:embed="rId6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074738" indent="-266700" algn="l" rtl="0" fontAlgn="base">
        <a:spcBef>
          <a:spcPct val="0"/>
        </a:spcBef>
        <a:spcAft>
          <a:spcPts val="400"/>
        </a:spcAft>
        <a:buBlip>
          <a:blip r:embed="rId6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 noChangeArrowheads="1"/>
          </p:cNvSpPr>
          <p:nvPr>
            <p:ph type="title"/>
          </p:nvPr>
        </p:nvSpPr>
        <p:spPr>
          <a:xfrm>
            <a:off x="389690" y="113439"/>
            <a:ext cx="9353550" cy="503767"/>
          </a:xfrm>
        </p:spPr>
        <p:txBody>
          <a:bodyPr/>
          <a:lstStyle/>
          <a:p>
            <a:r>
              <a:rPr lang="en-GB" altLang="en-US" sz="1600" dirty="0"/>
              <a:t>Trust Statement of Financial Position – </a:t>
            </a:r>
            <a:r>
              <a:rPr lang="en-GB" altLang="en-US" sz="1600" dirty="0" err="1"/>
              <a:t>Cashflow</a:t>
            </a:r>
            <a:r>
              <a:rPr lang="en-GB" altLang="en-US" sz="1600" dirty="0"/>
              <a:t>      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347366D-5D24-45E3-B37D-32C44C56F63D}" type="slidenum">
              <a:rPr kumimoji="0" lang="en-GB" altLang="en-US" sz="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82643" y="194002"/>
            <a:ext cx="2947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Appendix 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C4009D-5A61-465C-B424-89A9B38171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99" y="643897"/>
            <a:ext cx="9971946" cy="5887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24007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oorfields Eye Hospital NHS Trust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005EB8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orfields Eye Hospital NHS Foundation" id="{26416E18-A7D3-4400-A4BF-299149DA8101}" vid="{FD7524D4-FF50-4927-9DF4-28DEA40319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Moorfields Eye Hospital NHS Foundation</Template>
  <TotalTime>10616</TotalTime>
  <Words>10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1_Office Theme</vt:lpstr>
      <vt:lpstr>Trust Statement of Financial Position – Cashflow       </vt:lpstr>
    </vt:vector>
  </TitlesOfParts>
  <Company>Moorfields Eye Hospital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slide headline appears over one to three lines</dc:title>
  <dc:creator>Windows User</dc:creator>
  <cp:lastModifiedBy>DHARSSI, Lubna (MOORFIELDS EYE HOSPITAL NHS FOUNDATION TRUST)</cp:lastModifiedBy>
  <cp:revision>652</cp:revision>
  <cp:lastPrinted>2021-05-20T07:44:46Z</cp:lastPrinted>
  <dcterms:created xsi:type="dcterms:W3CDTF">2019-04-26T14:04:48Z</dcterms:created>
  <dcterms:modified xsi:type="dcterms:W3CDTF">2022-06-16T14:08:50Z</dcterms:modified>
</cp:coreProperties>
</file>